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66411-051C-49B0-888B-FD6CE8859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EE1B8E-9441-4A66-BE31-0CFC10000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F8664A-6F42-4B4B-B1DC-C88B0C31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252D76-06D3-43E4-A391-ABA70468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3A0079-D11F-43FB-B44E-0EABE4B78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48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E4BE1-195F-43B4-8969-542AB12F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EEE9BD-A0F3-44BE-9D90-7C3D66C62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C24E5-2ACC-4174-9575-EE4EDA229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06DFD4-E06A-4773-B159-B04F8AA8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5E7FE0-C249-44EE-ABF5-E1C67A15F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0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BD06D19-823C-4067-BBA0-524DC8BF8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0F2E1F-960D-4D8F-972C-A0F89720D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8684C8-7788-410A-9EE5-0A17E7F0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94929D-2875-4194-9299-5275219F3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259AE8-8147-4391-AD1A-0CF18020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924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3F43C0-D9C5-4E71-A75C-9ED6B1699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3A67A3-B862-492E-A661-EA1E1482A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61EA3C-7265-4F33-98ED-FF7D01CC0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ED9774-82A2-4DA2-9337-66D493EC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75E708-A735-40BF-A7BF-D77159C8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62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486DF-948B-4C72-92D8-F9095F279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023154C-87FF-4E62-AFD9-873F6A8C1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B55BC0-CFBC-4873-A765-7C276473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299203-F619-4CD6-B48B-D0EB1AD7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C4682C-9E5E-45B3-8D6F-B1FC918B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034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F3D10-9C23-4F4F-86DB-AB9E9011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EEA4E-2943-4577-A326-C70957F5F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EB3693-351A-4032-9D46-7666F71C9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150F82-1CE1-4D1F-A1BB-15C5BAF6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732DB4-A014-4F69-851A-DCB318E0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A31E94-942A-4FCD-8630-7DAFC5707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457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739F3-7AB6-4847-85E9-5B36A989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C16451-A256-4B41-A6EF-2EACDF717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CDBB15-4A5D-47EE-BEB3-E0F3240B2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F40FC1F-5DEC-4454-AFC0-5006D30AA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0A1EDFC-C145-4CF2-A8D3-BF0394C8D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62F2C10-9108-4110-9065-2D943DB22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8756C1A-F599-44D1-9577-3DA94F10B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E046CFE-F184-4C3C-B3F3-F666D283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3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93B61-A70B-4D34-BD5D-E4C32CFF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20105A-F0B4-469C-AB08-C288072DC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ECF67F-160E-48F6-B7B7-663F6101C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23E0E3-70C1-486F-955C-870C27C7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40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F748ACB-3328-49A3-9FEB-30476F3B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FD59B4-09D1-4BAE-AFEB-33727513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418D671-E0D0-4CB0-BEA1-184790BC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12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9C47F1-443F-4A55-AD17-CED02866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2F8E95-AE27-411C-9513-7A6AC301A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31F3C9-5F93-4C9E-87A6-2D93A4E17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C30E30-E13E-4951-8E1A-F88FE5A2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7E9A8B-3BD4-4DD7-932C-E82C11C32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A7512A-A02A-446C-9D09-403C4754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3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991BE0-B325-4636-8400-924E4FCDD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83FD31-DED5-4908-B6C6-9E98D3760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D847D43-970E-43E2-83D5-C0D4D3C94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731CF0-A7A3-4A0E-B333-EEC55D37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F836F7-74B5-4BC7-9519-7B231D06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FD59F7-20D7-49E0-A29A-948729D04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19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F97117F-C798-43FB-B8C5-32E50B947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046DA7-37BD-425C-8F0A-A4C1690F8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468685-88DF-4631-9258-65D68A882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00F05-2504-4619-81C8-366ADE07999B}" type="datetimeFigureOut">
              <a:rPr lang="nl-NL" smtClean="0"/>
              <a:t>30-10-2018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39F065-CFB9-4323-8870-9C482A8B4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2C240B-B1FF-4ADA-AD5C-936523B60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54DA2-B0A3-4DD4-B342-04014C1910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55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CD6DE6-AF64-4A95-8965-04CDAF0E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Disclosure</a:t>
            </a:r>
            <a:r>
              <a:rPr lang="nl-NL" b="1" dirty="0"/>
              <a:t> of </a:t>
            </a:r>
            <a:r>
              <a:rPr lang="nl-NL" b="1" dirty="0" err="1"/>
              <a:t>speaker’s</a:t>
            </a:r>
            <a:r>
              <a:rPr lang="nl-NL" b="1" dirty="0"/>
              <a:t> </a:t>
            </a:r>
            <a:r>
              <a:rPr lang="nl-NL" b="1" dirty="0" err="1"/>
              <a:t>interests</a:t>
            </a:r>
            <a:br>
              <a:rPr lang="nl-NL" b="1" dirty="0"/>
            </a:br>
            <a:endParaRPr lang="nl-NL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BC5BFBC-C441-4B17-9EC9-03162122E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03452"/>
              </p:ext>
            </p:extLst>
          </p:nvPr>
        </p:nvGraphicFramePr>
        <p:xfrm>
          <a:off x="801189" y="1834363"/>
          <a:ext cx="11033760" cy="422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8662">
                  <a:extLst>
                    <a:ext uri="{9D8B030D-6E8A-4147-A177-3AD203B41FA5}">
                      <a16:colId xmlns:a16="http://schemas.microsoft.com/office/drawing/2014/main" val="3899094503"/>
                    </a:ext>
                  </a:extLst>
                </a:gridCol>
                <a:gridCol w="5585098">
                  <a:extLst>
                    <a:ext uri="{9D8B030D-6E8A-4147-A177-3AD203B41FA5}">
                      <a16:colId xmlns:a16="http://schemas.microsoft.com/office/drawing/2014/main" val="2878731943"/>
                    </a:ext>
                  </a:extLst>
                </a:gridCol>
              </a:tblGrid>
              <a:tr h="98625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(Potential) conflict of interest 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None/See below</a:t>
                      </a:r>
                    </a:p>
                    <a:p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651201"/>
                  </a:ext>
                </a:extLst>
              </a:tr>
              <a:tr h="98625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Potentially relevant company relationships in connection with event 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>
                          <a:solidFill>
                            <a:schemeClr val="tx1"/>
                          </a:solidFill>
                        </a:rPr>
                        <a:t>Company </a:t>
                      </a:r>
                      <a:r>
                        <a:rPr lang="nl-NL" b="1" dirty="0" err="1">
                          <a:solidFill>
                            <a:schemeClr val="tx1"/>
                          </a:solidFill>
                        </a:rPr>
                        <a:t>names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426527"/>
                  </a:ext>
                </a:extLst>
              </a:tr>
              <a:tr h="225429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nl-NL" dirty="0" err="1">
                          <a:solidFill>
                            <a:schemeClr val="tx1"/>
                          </a:solidFill>
                        </a:rPr>
                        <a:t>Sponsorship</a:t>
                      </a:r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 or research </a:t>
                      </a:r>
                      <a:r>
                        <a:rPr lang="nl-NL">
                          <a:solidFill>
                            <a:schemeClr val="tx1"/>
                          </a:solidFill>
                        </a:rPr>
                        <a:t>funding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Fee or other (financial) payment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nl-NL" dirty="0" err="1">
                          <a:solidFill>
                            <a:schemeClr val="tx1"/>
                          </a:solidFill>
                        </a:rPr>
                        <a:t>Shareholder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Other relationship, i.e. …</a:t>
                      </a:r>
                    </a:p>
                    <a:p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53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3938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14466D87C5741BF43CD8B4AE96E9A" ma:contentTypeVersion="17" ma:contentTypeDescription="Een nieuw document maken." ma:contentTypeScope="" ma:versionID="4e2ad2bd94cad3a13e3ad30adef8757c">
  <xsd:schema xmlns:xsd="http://www.w3.org/2001/XMLSchema" xmlns:xs="http://www.w3.org/2001/XMLSchema" xmlns:p="http://schemas.microsoft.com/office/2006/metadata/properties" xmlns:ns2="052c7ca7-29a8-40ce-b69d-57e244d6e2dd" xmlns:ns3="e4e82c74-a0bf-4306-9e6d-17f18d688b09" targetNamespace="http://schemas.microsoft.com/office/2006/metadata/properties" ma:root="true" ma:fieldsID="48510892299303d75cae14a0c9b147c4" ns2:_="" ns3:_="">
    <xsd:import namespace="052c7ca7-29a8-40ce-b69d-57e244d6e2dd"/>
    <xsd:import namespace="e4e82c74-a0bf-4306-9e6d-17f18d688b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2c7ca7-29a8-40ce-b69d-57e244d6e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388edfa0-385b-4dfb-a4e3-f99a96fece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2c74-a0bf-4306-9e6d-17f18d688b0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aa94ce1-e55c-480d-aa28-0f7c87106ef9}" ma:internalName="TaxCatchAll" ma:showField="CatchAllData" ma:web="e4e82c74-a0bf-4306-9e6d-17f18d688b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2c7ca7-29a8-40ce-b69d-57e244d6e2dd">
      <Terms xmlns="http://schemas.microsoft.com/office/infopath/2007/PartnerControls"/>
    </lcf76f155ced4ddcb4097134ff3c332f>
    <TaxCatchAll xmlns="e4e82c74-a0bf-4306-9e6d-17f18d688b09" xsi:nil="true"/>
  </documentManagement>
</p:properties>
</file>

<file path=customXml/itemProps1.xml><?xml version="1.0" encoding="utf-8"?>
<ds:datastoreItem xmlns:ds="http://schemas.openxmlformats.org/officeDocument/2006/customXml" ds:itemID="{CAA5D2B0-CE0E-4514-B7E8-4E180D36BECD}"/>
</file>

<file path=customXml/itemProps2.xml><?xml version="1.0" encoding="utf-8"?>
<ds:datastoreItem xmlns:ds="http://schemas.openxmlformats.org/officeDocument/2006/customXml" ds:itemID="{0BB1E6E5-7B73-4F3C-8D2A-2157E8150B3E}"/>
</file>

<file path=customXml/itemProps3.xml><?xml version="1.0" encoding="utf-8"?>
<ds:datastoreItem xmlns:ds="http://schemas.openxmlformats.org/officeDocument/2006/customXml" ds:itemID="{1659732A-7E3B-4845-8119-89B8AB9B3B57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Disclosure of speaker’s interests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of speaker’s interests </dc:title>
  <dc:creator>Sigrid van Haaster</dc:creator>
  <cp:lastModifiedBy>Sigrid van Haaster</cp:lastModifiedBy>
  <cp:revision>1</cp:revision>
  <dcterms:created xsi:type="dcterms:W3CDTF">2018-10-30T09:59:18Z</dcterms:created>
  <dcterms:modified xsi:type="dcterms:W3CDTF">2018-10-30T10:05:47Z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0x01010031414466D87C5741BF43CD8B4AE96E9A</vt:lpwstr>
  </property>
  <property fmtid="{D5CDD505-2E9C-101B-9397-08002B2CF9AE}" pid="3" name="Order">
    <vt:r8>100</vt:r8>
  </property>
</Properties>
</file>